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3" r:id="rId14"/>
    <p:sldId id="270" r:id="rId15"/>
    <p:sldId id="271" r:id="rId16"/>
    <p:sldId id="272" r:id="rId17"/>
    <p:sldId id="274" r:id="rId18"/>
    <p:sldId id="285" r:id="rId19"/>
    <p:sldId id="282" r:id="rId20"/>
    <p:sldId id="283" r:id="rId21"/>
    <p:sldId id="277" r:id="rId22"/>
    <p:sldId id="286" r:id="rId23"/>
    <p:sldId id="279" r:id="rId24"/>
    <p:sldId id="280" r:id="rId25"/>
    <p:sldId id="281" r:id="rId26"/>
    <p:sldId id="306" r:id="rId27"/>
    <p:sldId id="287" r:id="rId28"/>
    <p:sldId id="288" r:id="rId29"/>
    <p:sldId id="289" r:id="rId30"/>
    <p:sldId id="290" r:id="rId31"/>
    <p:sldId id="291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327" r:id="rId40"/>
    <p:sldId id="307" r:id="rId41"/>
    <p:sldId id="292" r:id="rId42"/>
    <p:sldId id="293" r:id="rId43"/>
    <p:sldId id="294" r:id="rId44"/>
    <p:sldId id="295" r:id="rId45"/>
    <p:sldId id="297" r:id="rId46"/>
    <p:sldId id="308" r:id="rId47"/>
    <p:sldId id="296" r:id="rId48"/>
    <p:sldId id="298" r:id="rId49"/>
    <p:sldId id="299" r:id="rId50"/>
    <p:sldId id="318" r:id="rId51"/>
    <p:sldId id="300" r:id="rId52"/>
    <p:sldId id="301" r:id="rId53"/>
    <p:sldId id="302" r:id="rId54"/>
    <p:sldId id="303" r:id="rId55"/>
    <p:sldId id="304" r:id="rId56"/>
    <p:sldId id="305" r:id="rId57"/>
    <p:sldId id="328" r:id="rId58"/>
    <p:sldId id="329" r:id="rId59"/>
    <p:sldId id="330" r:id="rId60"/>
    <p:sldId id="335" r:id="rId61"/>
    <p:sldId id="333" r:id="rId62"/>
    <p:sldId id="334" r:id="rId63"/>
    <p:sldId id="337" r:id="rId64"/>
    <p:sldId id="338" r:id="rId65"/>
    <p:sldId id="340" r:id="rId66"/>
    <p:sldId id="319" r:id="rId67"/>
    <p:sldId id="309" r:id="rId68"/>
    <p:sldId id="310" r:id="rId69"/>
    <p:sldId id="311" r:id="rId70"/>
    <p:sldId id="312" r:id="rId71"/>
    <p:sldId id="313" r:id="rId72"/>
    <p:sldId id="314" r:id="rId73"/>
    <p:sldId id="341" r:id="rId74"/>
    <p:sldId id="316" r:id="rId75"/>
    <p:sldId id="317" r:id="rId76"/>
    <p:sldId id="350" r:id="rId77"/>
    <p:sldId id="349" r:id="rId78"/>
    <p:sldId id="343" r:id="rId79"/>
    <p:sldId id="345" r:id="rId80"/>
    <p:sldId id="344" r:id="rId81"/>
    <p:sldId id="351" r:id="rId82"/>
    <p:sldId id="352" r:id="rId83"/>
    <p:sldId id="353" r:id="rId84"/>
    <p:sldId id="354" r:id="rId8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7" autoAdjust="0"/>
    <p:restoredTop sz="94660"/>
  </p:normalViewPr>
  <p:slideViewPr>
    <p:cSldViewPr>
      <p:cViewPr varScale="1">
        <p:scale>
          <a:sx n="56" d="100"/>
          <a:sy n="56" d="100"/>
        </p:scale>
        <p:origin x="-84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24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50C2-E5CD-4757-B551-D4C4EFB16BEC}" type="datetimeFigureOut">
              <a:rPr lang="pl-PL" smtClean="0"/>
              <a:pPr/>
              <a:t>2023-06-28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80DA-2189-4553-854D-A1DBEAEABD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50C2-E5CD-4757-B551-D4C4EFB16BEC}" type="datetimeFigureOut">
              <a:rPr lang="pl-PL" smtClean="0"/>
              <a:pPr/>
              <a:t>2023-06-28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80DA-2189-4553-854D-A1DBEAEABD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50C2-E5CD-4757-B551-D4C4EFB16BEC}" type="datetimeFigureOut">
              <a:rPr lang="pl-PL" smtClean="0"/>
              <a:pPr/>
              <a:t>2023-06-28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80DA-2189-4553-854D-A1DBEAEABD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50C2-E5CD-4757-B551-D4C4EFB16BEC}" type="datetimeFigureOut">
              <a:rPr lang="pl-PL" smtClean="0"/>
              <a:pPr/>
              <a:t>2023-06-28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80DA-2189-4553-854D-A1DBEAEABD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50C2-E5CD-4757-B551-D4C4EFB16BEC}" type="datetimeFigureOut">
              <a:rPr lang="pl-PL" smtClean="0"/>
              <a:pPr/>
              <a:t>2023-06-28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80DA-2189-4553-854D-A1DBEAEABD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50C2-E5CD-4757-B551-D4C4EFB16BEC}" type="datetimeFigureOut">
              <a:rPr lang="pl-PL" smtClean="0"/>
              <a:pPr/>
              <a:t>2023-06-28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80DA-2189-4553-854D-A1DBEAEABD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50C2-E5CD-4757-B551-D4C4EFB16BEC}" type="datetimeFigureOut">
              <a:rPr lang="pl-PL" smtClean="0"/>
              <a:pPr/>
              <a:t>2023-06-28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80DA-2189-4553-854D-A1DBEAEABD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50C2-E5CD-4757-B551-D4C4EFB16BEC}" type="datetimeFigureOut">
              <a:rPr lang="pl-PL" smtClean="0"/>
              <a:pPr/>
              <a:t>2023-06-28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80DA-2189-4553-854D-A1DBEAEABD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50C2-E5CD-4757-B551-D4C4EFB16BEC}" type="datetimeFigureOut">
              <a:rPr lang="pl-PL" smtClean="0"/>
              <a:pPr/>
              <a:t>2023-06-28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80DA-2189-4553-854D-A1DBEAEABD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50C2-E5CD-4757-B551-D4C4EFB16BEC}" type="datetimeFigureOut">
              <a:rPr lang="pl-PL" smtClean="0"/>
              <a:pPr/>
              <a:t>2023-06-28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80DA-2189-4553-854D-A1DBEAEABD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50C2-E5CD-4757-B551-D4C4EFB16BEC}" type="datetimeFigureOut">
              <a:rPr lang="pl-PL" smtClean="0"/>
              <a:pPr/>
              <a:t>2023-06-28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80DA-2189-4553-854D-A1DBEAEABD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E50C2-E5CD-4757-B551-D4C4EFB16BEC}" type="datetimeFigureOut">
              <a:rPr lang="pl-PL" smtClean="0"/>
              <a:pPr/>
              <a:t>2023-06-28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A80DA-2189-4553-854D-A1DBEAEABDF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439248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Projekt programu Erasmus+ </a:t>
            </a:r>
            <a:br>
              <a:rPr lang="pl-PL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pt.: „ICT i nowe technologie gwarancją rozwoju UTW”</a:t>
            </a:r>
            <a:br>
              <a:rPr lang="pl-PL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zrealizowany przez Tarnogórski Uniwersytet Trzeciego Wieku</a:t>
            </a:r>
            <a:br>
              <a:rPr lang="pl-PL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Grecja -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Tolo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15 – 26. 05. 2023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5445224"/>
            <a:ext cx="176064" cy="193576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32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15_104541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IMG_20230515_104424 (Copy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26_114924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16_114525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6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-20230527-WA0025 (Copy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21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19_121444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Tolo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Starożytne</a:t>
            </a:r>
            <a:r>
              <a:rPr lang="pl-PL" dirty="0" smtClean="0"/>
              <a:t>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miasto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Asini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-20230517-WA0082 (Copy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76872"/>
            <a:ext cx="8229600" cy="2232248"/>
          </a:xfrm>
        </p:spPr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Wylot - Pyrzowice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IMG-20230517-WA0072 (Copy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17_164019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Tolo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Hotel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Pitsakis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22_204125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20_185705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20_185544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-20230527-WA0003 (Copy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29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-20230527-WA0011 (Copy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Obraz 2" descr="Zdjęcie od Krzysztof(15) (Copy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-20230528-WA0038 (Copy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14_162337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19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18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W „szkole”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9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34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25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az 2" descr="Zdjęcie od Krzysztof(23) (Copy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17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22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10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12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1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/>
          <a:lstStyle/>
          <a:p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Epidauros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31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47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7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-20230519-WA0085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Obraz 2" descr="IMG_20230519_101321 (Copy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40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az 2" descr="IMG-20230519-WA0001 (Copy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Epidauros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Uprawa aloesu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Zdjęcie od Krzysztof(14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40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39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2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Mykeny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19_172511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42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19_175030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11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43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19_182955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Wyspy</a:t>
            </a:r>
            <a:br>
              <a:rPr lang="pl-PL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Hydra i Spetses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21_085212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21_090327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3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21_090520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21_115345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21_124316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21_131203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az 2" descr="Zdjęcie od Krzysztof(20) (Copy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21_172504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21_185710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1143000"/>
          </a:xfrm>
        </p:spPr>
        <p:txBody>
          <a:bodyPr/>
          <a:lstStyle/>
          <a:p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Nafplio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25_100040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25_112943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25_132600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4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25_113112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-20230525-WA0068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16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Ateny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-20230528-WA0067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-20230528-WA0065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687702700027 (Copy) (Copy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687702699991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-20230529-WA0021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28_193842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e od Krzysztof(5)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30528_193842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az 2" descr="IMG-20230529-WA0018 (Copy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Powrót</a:t>
            </a:r>
            <a:br>
              <a:rPr lang="pl-PL" dirty="0" smtClean="0"/>
            </a:br>
            <a:r>
              <a:rPr lang="pl-PL" dirty="0" smtClean="0"/>
              <a:t>Na lotnisku w Atenach</a:t>
            </a:r>
            <a:endParaRPr lang="pl-PL" dirty="0"/>
          </a:p>
        </p:txBody>
      </p:sp>
    </p:spTree>
  </p:cSld>
  <p:clrMapOvr>
    <a:masterClrMapping/>
  </p:clrMapOvr>
  <p:transition advClick="0" advTm="5000">
    <p:dissolv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-20230529-WA0014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-20230529-WA0017 (Cop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048672"/>
          </a:xfrm>
        </p:spPr>
        <p:txBody>
          <a:bodyPr>
            <a:normAutofit/>
          </a:bodyPr>
          <a:lstStyle/>
          <a:p>
            <a:r>
              <a:rPr lang="pl-PL" dirty="0" smtClean="0"/>
              <a:t>Podsumowanie </a:t>
            </a:r>
            <a:r>
              <a:rPr lang="pl-PL" dirty="0" smtClean="0"/>
              <a:t>projektu „ICT i nowe technologie gwarancją rozwoju UTW” współfinansowanego przez Unię Europejską w ramach programu Erasmus</a:t>
            </a:r>
            <a:r>
              <a:rPr lang="pl-PL" dirty="0" smtClean="0"/>
              <a:t>+ odbyło się 5 czerwca</a:t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 smtClean="0"/>
              <a:t>Tarnogórskim Centrum Kultury</a:t>
            </a:r>
            <a:endParaRPr lang="pl-PL" dirty="0"/>
          </a:p>
        </p:txBody>
      </p:sp>
    </p:spTree>
  </p:cSld>
  <p:clrMapOvr>
    <a:masterClrMapping/>
  </p:clrMapOvr>
  <p:transition advClick="0" advTm="5000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872208"/>
          </a:xfrm>
        </p:spPr>
        <p:txBody>
          <a:bodyPr/>
          <a:lstStyle/>
          <a:p>
            <a:r>
              <a:rPr lang="pl-PL" dirty="0" smtClean="0"/>
              <a:t>„Nasze” </a:t>
            </a:r>
            <a:r>
              <a:rPr lang="pl-PL" dirty="0" err="1" smtClean="0"/>
              <a:t>Tolo</a:t>
            </a:r>
            <a:endParaRPr lang="pl-PL" dirty="0"/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48</Words>
  <Application>Microsoft Office PowerPoint</Application>
  <PresentationFormat>Pokaz na ekranie (4:3)</PresentationFormat>
  <Paragraphs>14</Paragraphs>
  <Slides>84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84</vt:i4>
      </vt:variant>
    </vt:vector>
  </HeadingPairs>
  <TitlesOfParts>
    <vt:vector size="85" baseType="lpstr">
      <vt:lpstr>Motyw pakietu Office</vt:lpstr>
      <vt:lpstr>Projekt programu Erasmus+  pt.: „ICT i nowe technologie gwarancją rozwoju UTW” zrealizowany przez Tarnogórski Uniwersytet Trzeciego Wieku Grecja - Tolo 15 – 26. 05. 2023</vt:lpstr>
      <vt:lpstr>Wylot - Pyrzowice</vt:lpstr>
      <vt:lpstr>Slajd 3</vt:lpstr>
      <vt:lpstr>Slajd 4</vt:lpstr>
      <vt:lpstr>Slajd 5</vt:lpstr>
      <vt:lpstr>Slajd 6</vt:lpstr>
      <vt:lpstr>Slajd 7</vt:lpstr>
      <vt:lpstr>Slajd 8</vt:lpstr>
      <vt:lpstr>„Nasze” Tolo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Tolo  Starożytne miasto Asini</vt:lpstr>
      <vt:lpstr>Slajd 19</vt:lpstr>
      <vt:lpstr>Slajd 20</vt:lpstr>
      <vt:lpstr>Slajd 21</vt:lpstr>
      <vt:lpstr>Tolo Hotel Pitsakis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W „szkole”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Epidauros</vt:lpstr>
      <vt:lpstr>Slajd 41</vt:lpstr>
      <vt:lpstr>Slajd 42</vt:lpstr>
      <vt:lpstr>Slajd 43</vt:lpstr>
      <vt:lpstr>Slajd 44</vt:lpstr>
      <vt:lpstr>Slajd 45</vt:lpstr>
      <vt:lpstr>Epidauros Uprawa aloesu</vt:lpstr>
      <vt:lpstr>Slajd 47</vt:lpstr>
      <vt:lpstr>Slajd 48</vt:lpstr>
      <vt:lpstr>Slajd 49</vt:lpstr>
      <vt:lpstr>Mykeny</vt:lpstr>
      <vt:lpstr>Slajd 51</vt:lpstr>
      <vt:lpstr>Slajd 52</vt:lpstr>
      <vt:lpstr>Slajd 53</vt:lpstr>
      <vt:lpstr>Slajd 54</vt:lpstr>
      <vt:lpstr>Slajd 55</vt:lpstr>
      <vt:lpstr>Slajd 56</vt:lpstr>
      <vt:lpstr>Wyspy Hydra i Spetses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Nafplio</vt:lpstr>
      <vt:lpstr>Slajd 67</vt:lpstr>
      <vt:lpstr>Slajd 68</vt:lpstr>
      <vt:lpstr>Slajd 69</vt:lpstr>
      <vt:lpstr>Slajd 70</vt:lpstr>
      <vt:lpstr>Slajd 71</vt:lpstr>
      <vt:lpstr>Slajd 72</vt:lpstr>
      <vt:lpstr>Ateny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Powrót Na lotnisku w Atenach</vt:lpstr>
      <vt:lpstr>Slajd 82</vt:lpstr>
      <vt:lpstr>Slajd 83</vt:lpstr>
      <vt:lpstr>Podsumowanie projektu „ICT i nowe technologie gwarancją rozwoju UTW” współfinansowanego przez Unię Europejską w ramach programu Erasmus+ odbyło się 5 czerwca w Tarnogórskim Centrum Kultury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Grecja 14 – 29. 05. 2023</dc:title>
  <dc:creator>KN</dc:creator>
  <cp:lastModifiedBy>KN</cp:lastModifiedBy>
  <cp:revision>19</cp:revision>
  <dcterms:created xsi:type="dcterms:W3CDTF">2023-06-25T21:36:10Z</dcterms:created>
  <dcterms:modified xsi:type="dcterms:W3CDTF">2023-06-28T20:41:25Z</dcterms:modified>
</cp:coreProperties>
</file>